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5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1620549-C245-49DD-A865-32EDD15AB2F0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34D9CE5-597F-4A0E-A3F0-178C7A56AC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Computer games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2362200"/>
            <a:ext cx="6400800" cy="1752600"/>
          </a:xfrm>
        </p:spPr>
        <p:txBody>
          <a:bodyPr/>
          <a:lstStyle/>
          <a:p>
            <a:r>
              <a:rPr lang="en-US" dirty="0" smtClean="0"/>
              <a:t>In my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46" y="685800"/>
            <a:ext cx="4008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3162300"/>
            <a:ext cx="8248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ผลการค้นหารูปภาพสำหรับ zeus dota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3143"/>
            <a:ext cx="1903326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3" name="Picture 7" descr="ผลการค้นหารูปภาพสำหรับ ร้านเน็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0960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410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ผลการค้นหารูปภาพสำหรับ dota 2 bobo typ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667000"/>
            <a:ext cx="7921625" cy="38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603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3829050" cy="306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ผลการค้นหารูปภาพสำหรับ zoo tycoon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ผลการค้นหารูปภาพสำหรับ zoo tycoon 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2" name="Picture 8" descr="ผลการค้นหารูปภาพสำหรับ zoo tycoo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90967"/>
            <a:ext cx="1828800" cy="22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ผลการค้นหารูปภาพสำหรับ warcraft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3665537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ผลการค้นหารูปภาพสำหรับ hearth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8" name="Picture 14" descr="ผลการค้นหารูปภาพสำหรับ hearthsto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1707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ผลการค้นหารูปภาพสำหรับ Caesar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752600"/>
            <a:ext cx="3400776" cy="19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ผลการค้นหารูปภาพสำหรับ Age of empi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38400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ผลการค้นหารูปภาพสำหรับ ragnar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537"/>
            <a:ext cx="2990850" cy="23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ผลการค้นหารูปภาพสำหรับ ark survival evolv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358640"/>
            <a:ext cx="5016142" cy="250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ผลการค้นหารูปภาพสำหรับ freestyle basketba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89" y="4040974"/>
            <a:ext cx="2705031" cy="16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0400" y="2667000"/>
            <a:ext cx="2743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Conclude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568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3" y="0"/>
            <a:ext cx="6560239" cy="254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ผลการค้นหารูปภาพสำหรับ เด็กติดเก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7691"/>
            <a:ext cx="3276600" cy="24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ผลการค้นหารูปภาพสำหรับ fun compu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199"/>
            <a:ext cx="2743200" cy="22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00" dirty="0" smtClean="0"/>
          </a:p>
          <a:p>
            <a:r>
              <a:rPr lang="en-US" sz="9600" dirty="0" smtClean="0"/>
              <a:t>Maple Story</a:t>
            </a: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smtClean="0"/>
              <a:t>MY FIRST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ผลการค้นหารูปภาพสำหรับ maples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09600"/>
            <a:ext cx="460136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ผลการค้นหารูปภาพสำหรับ maplesto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381000"/>
            <a:ext cx="4229100" cy="16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ผลการค้นหารูปภาพสำหรับ slow int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ผลการค้นหารูปภาพสำหรับ slow int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6" y="3962400"/>
            <a:ext cx="3286468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ผลการค้นหารูปภาพสำหรับ ร้าน internet cafe ห้า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71875"/>
            <a:ext cx="428188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5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Counter Strike (CS)</a:t>
            </a:r>
          </a:p>
          <a:p>
            <a:r>
              <a:rPr lang="en-US" sz="6000" dirty="0" err="1" smtClean="0"/>
              <a:t>PointBlank</a:t>
            </a:r>
            <a:r>
              <a:rPr lang="en-US" sz="6000" dirty="0" smtClean="0"/>
              <a:t> (PB)</a:t>
            </a:r>
          </a:p>
          <a:p>
            <a:r>
              <a:rPr lang="en-US" sz="6000" dirty="0" smtClean="0"/>
              <a:t>Special Force (SF)</a:t>
            </a:r>
            <a:endParaRPr lang="en-US" sz="6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game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0999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57600"/>
            <a:ext cx="379095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ผลการค้นหารูปภาพสำหรับ counter stri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2" y="766761"/>
            <a:ext cx="3433662" cy="19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6761"/>
            <a:ext cx="43434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 descr="ผลการค้นหารูปภาพสำหรับ s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5" y="3503157"/>
            <a:ext cx="3959225" cy="29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4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58686"/>
            <a:ext cx="3667125" cy="206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ผลการค้นหารูปภาพสำหรับ ห้องปกครอ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6299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US" sz="9600" dirty="0" err="1" smtClean="0"/>
              <a:t>Dota</a:t>
            </a:r>
            <a:endParaRPr lang="en-US" sz="9600" dirty="0" smtClean="0"/>
          </a:p>
          <a:p>
            <a:r>
              <a:rPr lang="en-US" sz="9600" dirty="0" err="1" smtClean="0"/>
              <a:t>Dota</a:t>
            </a:r>
            <a:r>
              <a:rPr lang="en-US" sz="9600" dirty="0" smtClean="0"/>
              <a:t> 2</a:t>
            </a: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8229600" cy="1143000"/>
          </a:xfrm>
        </p:spPr>
        <p:txBody>
          <a:bodyPr/>
          <a:lstStyle/>
          <a:p>
            <a:r>
              <a:rPr lang="en-US" dirty="0" smtClean="0"/>
              <a:t>Next game 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4" descr="ผลการค้นหารูปภาพสำหรับ dota 1 wall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243943"/>
            <a:ext cx="3152775" cy="236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 descr="ผลการค้นหารูปภาพสำหรับ alone k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227914" cy="41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ผลการค้นหารูปภาพสำหรับ dota 1 wallpa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0338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ผลการค้นหารูปภาพสำหรับ dota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8" y="533400"/>
            <a:ext cx="3894844" cy="21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ผลการค้นหารูปภาพสำหรับ dota 2 start g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6" y="2789238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143</TotalTime>
  <Words>36</Words>
  <Application>Microsoft Office PowerPoint</Application>
  <PresentationFormat>On-screen Show (4:3)</PresentationFormat>
  <Paragraphs>14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Computer games </vt:lpstr>
      <vt:lpstr>PowerPoint Presentation</vt:lpstr>
      <vt:lpstr>MY FIRST EXAMPLE</vt:lpstr>
      <vt:lpstr>PowerPoint Presentation</vt:lpstr>
      <vt:lpstr>Next game !!</vt:lpstr>
      <vt:lpstr>PowerPoint Presentation</vt:lpstr>
      <vt:lpstr>PowerPoint Presentation</vt:lpstr>
      <vt:lpstr>Next game !!!!</vt:lpstr>
      <vt:lpstr>PowerPoint Presentation</vt:lpstr>
      <vt:lpstr>PowerPoint Presentation</vt:lpstr>
      <vt:lpstr>PowerPoint Presentation</vt:lpstr>
      <vt:lpstr>PowerPoint Presentation</vt:lpstr>
      <vt:lpstr>Other games</vt:lpstr>
      <vt:lpstr>Conclude</vt:lpstr>
    </vt:vector>
  </TitlesOfParts>
  <Company>Office Black Edition - tum0r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games</dc:title>
  <dc:creator>KID</dc:creator>
  <cp:lastModifiedBy>KID</cp:lastModifiedBy>
  <cp:revision>9</cp:revision>
  <dcterms:created xsi:type="dcterms:W3CDTF">2017-04-27T13:29:48Z</dcterms:created>
  <dcterms:modified xsi:type="dcterms:W3CDTF">2017-04-27T15:53:08Z</dcterms:modified>
</cp:coreProperties>
</file>